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45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67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17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55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54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2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368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98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0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5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67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84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3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8811" y="1205307"/>
            <a:ext cx="10572000" cy="2971051"/>
          </a:xfrm>
        </p:spPr>
        <p:txBody>
          <a:bodyPr/>
          <a:lstStyle/>
          <a:p>
            <a:pPr algn="ctr"/>
            <a:r>
              <a:rPr lang="en-US" sz="8000" dirty="0" err="1" smtClean="0"/>
              <a:t>ELyceum</a:t>
            </a:r>
            <a:endParaRPr lang="en-US" sz="8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485120" y="6496594"/>
            <a:ext cx="1811383" cy="361406"/>
          </a:xfrm>
        </p:spPr>
        <p:txBody>
          <a:bodyPr>
            <a:noAutofit/>
          </a:bodyPr>
          <a:lstStyle/>
          <a:p>
            <a:r>
              <a:rPr lang="uk-UA" sz="1600" dirty="0" smtClean="0"/>
              <a:t>Руденко </a:t>
            </a:r>
            <a:r>
              <a:rPr lang="uk-UA" sz="1600" dirty="0" smtClean="0"/>
              <a:t>Роман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5876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 smtClean="0"/>
              <a:t>Основна ідея проекту</a:t>
            </a:r>
            <a:r>
              <a:rPr lang="uk-UA" sz="6000" b="0" dirty="0" smtClean="0"/>
              <a:t> </a:t>
            </a:r>
            <a:endParaRPr lang="en-US" sz="6000" b="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4672845"/>
            <a:ext cx="4635669" cy="180044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297" y="4672845"/>
            <a:ext cx="5085701" cy="179452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09999" y="2208015"/>
            <a:ext cx="105719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dirty="0" smtClean="0">
                <a:latin typeface="Consolas" panose="020B0609020204030204" pitchFamily="49" charset="0"/>
              </a:rPr>
              <a:t>Мій</a:t>
            </a:r>
            <a:r>
              <a:rPr lang="uk-UA" sz="2000" dirty="0" smtClean="0">
                <a:latin typeface="Consolas" panose="020B0609020204030204" pitchFamily="49" charset="0"/>
              </a:rPr>
              <a:t> </a:t>
            </a:r>
            <a:r>
              <a:rPr lang="uk-UA" sz="2000" dirty="0" smtClean="0">
                <a:latin typeface="Consolas" panose="020B0609020204030204" pitchFamily="49" charset="0"/>
              </a:rPr>
              <a:t>проект </a:t>
            </a:r>
            <a:r>
              <a:rPr lang="uk-UA" sz="2000" dirty="0" smtClean="0">
                <a:latin typeface="Consolas" panose="020B0609020204030204" pitchFamily="49" charset="0"/>
              </a:rPr>
              <a:t>- це</a:t>
            </a:r>
            <a:r>
              <a:rPr lang="uk-UA" sz="2000" dirty="0" smtClean="0">
                <a:latin typeface="Consolas" panose="020B0609020204030204" pitchFamily="49" charset="0"/>
              </a:rPr>
              <a:t> </a:t>
            </a:r>
            <a:r>
              <a:rPr lang="uk-UA" sz="2000" dirty="0">
                <a:latin typeface="Consolas" panose="020B0609020204030204" pitchFamily="49" charset="0"/>
              </a:rPr>
              <a:t>біжучий </a:t>
            </a:r>
            <a:r>
              <a:rPr lang="uk-UA" sz="2000" dirty="0" smtClean="0">
                <a:latin typeface="Consolas" panose="020B0609020204030204" pitchFamily="49" charset="0"/>
              </a:rPr>
              <a:t>рядок, який можна використовувати в метро, </a:t>
            </a:r>
            <a:r>
              <a:rPr lang="uk-UA" sz="2000" dirty="0" smtClean="0">
                <a:latin typeface="Consolas" panose="020B0609020204030204" pitchFamily="49" charset="0"/>
              </a:rPr>
              <a:t>маршрутках, вокзалах, як реклама або об’яви. Але </a:t>
            </a:r>
            <a:r>
              <a:rPr lang="uk-UA" sz="2000" dirty="0" smtClean="0">
                <a:latin typeface="Consolas" panose="020B0609020204030204" pitchFamily="49" charset="0"/>
              </a:rPr>
              <a:t>основна ідея </a:t>
            </a:r>
            <a:r>
              <a:rPr lang="uk-UA" sz="2000" dirty="0" smtClean="0">
                <a:latin typeface="Consolas" panose="020B0609020204030204" pitchFamily="49" charset="0"/>
              </a:rPr>
              <a:t>була </a:t>
            </a:r>
            <a:r>
              <a:rPr lang="uk-UA" sz="2000" dirty="0" err="1" smtClean="0">
                <a:latin typeface="Consolas" panose="020B0609020204030204" pitchFamily="49" charset="0"/>
              </a:rPr>
              <a:t>зкомбінувати</a:t>
            </a:r>
            <a:r>
              <a:rPr lang="uk-UA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</a:rPr>
              <a:t>Rfid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uk-UA" sz="2000" dirty="0" smtClean="0">
                <a:latin typeface="Consolas" panose="020B0609020204030204" pitchFamily="49" charset="0"/>
              </a:rPr>
              <a:t>модуль та матричний модуль, якими можна було б оснастити </a:t>
            </a:r>
            <a:r>
              <a:rPr lang="uk-UA" sz="2000" dirty="0" smtClean="0">
                <a:latin typeface="Consolas" panose="020B0609020204030204" pitchFamily="49" charset="0"/>
              </a:rPr>
              <a:t>школи. Для прикладу, це </a:t>
            </a:r>
            <a:r>
              <a:rPr lang="uk-UA" sz="2000" dirty="0" smtClean="0">
                <a:latin typeface="Consolas" panose="020B0609020204030204" pitchFamily="49" charset="0"/>
              </a:rPr>
              <a:t>буде працювати наступним чином: при вході в </a:t>
            </a:r>
            <a:r>
              <a:rPr lang="uk-UA" sz="2000" dirty="0" smtClean="0">
                <a:latin typeface="Consolas" panose="020B0609020204030204" pitchFamily="49" charset="0"/>
              </a:rPr>
              <a:t>школу, ми будемо бачити великий екран з біжучим рядком</a:t>
            </a:r>
            <a:r>
              <a:rPr lang="uk-UA" sz="2000" dirty="0" smtClean="0">
                <a:latin typeface="Consolas" panose="020B0609020204030204" pitchFamily="49" charset="0"/>
              </a:rPr>
              <a:t> і сканер поблизу. При прикладанні електронного учнівського до сканеру, учень буде бачити спеціальну інформацію для нього, наприклад час початку та кінцю уроків</a:t>
            </a:r>
            <a:r>
              <a:rPr lang="uk-UA" sz="2000" dirty="0" smtClean="0">
                <a:latin typeface="Consolas" panose="020B0609020204030204" pitchFamily="49" charset="0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1247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 smtClean="0"/>
              <a:t>Складові проекту</a:t>
            </a:r>
            <a:endParaRPr lang="en-US" sz="6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10000" y="2494338"/>
            <a:ext cx="25515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b="1" dirty="0" smtClean="0"/>
              <a:t>Плата </a:t>
            </a:r>
            <a:r>
              <a:rPr lang="en-US" sz="2000" b="1" dirty="0" smtClean="0"/>
              <a:t>Arduino Uno</a:t>
            </a:r>
            <a:endParaRPr lang="en-US" sz="20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750709" y="3497161"/>
            <a:ext cx="28228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k-UA" sz="2000" b="1" dirty="0" smtClean="0"/>
              <a:t>Матричний модуль </a:t>
            </a:r>
            <a:r>
              <a:rPr lang="ru-RU" sz="2000" b="1" dirty="0" smtClean="0"/>
              <a:t>8х32 </a:t>
            </a:r>
            <a:r>
              <a:rPr lang="ru-RU" sz="2000" b="1" dirty="0"/>
              <a:t>на </a:t>
            </a:r>
            <a:r>
              <a:rPr lang="ru-RU" sz="2000" b="1" dirty="0" smtClean="0"/>
              <a:t>MAX7219</a:t>
            </a:r>
            <a:endParaRPr lang="en-US" sz="2000" b="1" dirty="0"/>
          </a:p>
        </p:txBody>
      </p:sp>
      <p:pic>
        <p:nvPicPr>
          <p:cNvPr id="1028" name="Picture 4" descr="Матричный модуль 8х8 на MAX7219 для Arduino, 4 в 1, синий, цена 146.80 грн.  - Prom.ua (ID#1111104411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470" y="4509411"/>
            <a:ext cx="3197339" cy="1921634"/>
          </a:xfrm>
          <a:prstGeom prst="snip2DiagRect">
            <a:avLst>
              <a:gd name="adj1" fmla="val 4532"/>
              <a:gd name="adj2" fmla="val 4431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44" y="3236158"/>
            <a:ext cx="3135187" cy="235360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Прямоугольник 7"/>
          <p:cNvSpPr/>
          <p:nvPr/>
        </p:nvSpPr>
        <p:spPr>
          <a:xfrm>
            <a:off x="4720764" y="2132067"/>
            <a:ext cx="28766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 smtClean="0"/>
              <a:t>ОСНОВНІ КОМПОНЕНТИ СХЕМИ</a:t>
            </a:r>
            <a:endParaRPr lang="en-US" dirty="0"/>
          </a:p>
        </p:txBody>
      </p:sp>
      <p:cxnSp>
        <p:nvCxnSpPr>
          <p:cNvPr id="10" name="Прямая со стрелкой 9"/>
          <p:cNvCxnSpPr>
            <a:stCxn id="8" idx="2"/>
          </p:cNvCxnSpPr>
          <p:nvPr/>
        </p:nvCxnSpPr>
        <p:spPr>
          <a:xfrm flipH="1">
            <a:off x="6159105" y="2778398"/>
            <a:ext cx="1" cy="6203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8" idx="1"/>
            <a:endCxn id="3" idx="3"/>
          </p:cNvCxnSpPr>
          <p:nvPr/>
        </p:nvCxnSpPr>
        <p:spPr>
          <a:xfrm flipH="1">
            <a:off x="3361509" y="2455233"/>
            <a:ext cx="1359255" cy="239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9304787" y="2509727"/>
            <a:ext cx="15392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/>
              <a:t>Rfid</a:t>
            </a:r>
            <a:r>
              <a:rPr lang="en-US" b="1" dirty="0" smtClean="0"/>
              <a:t> </a:t>
            </a:r>
            <a:r>
              <a:rPr lang="uk-UA" b="1" dirty="0" smtClean="0"/>
              <a:t>Модуль</a:t>
            </a:r>
            <a:endParaRPr lang="en-US" dirty="0"/>
          </a:p>
        </p:txBody>
      </p:sp>
      <p:sp>
        <p:nvSpPr>
          <p:cNvPr id="16" name="AutoShape 14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 flipV="1">
            <a:off x="307975" y="312738"/>
            <a:ext cx="304800" cy="54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8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>
            <a:off x="307975" y="7937"/>
            <a:ext cx="10159728" cy="1015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6048" y="3236158"/>
            <a:ext cx="2837010" cy="2364175"/>
          </a:xfrm>
          <a:prstGeom prst="snip2DiagRect">
            <a:avLst>
              <a:gd name="adj1" fmla="val 16586"/>
              <a:gd name="adj2" fmla="val 0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2" name="Прямая со стрелкой 21"/>
          <p:cNvCxnSpPr>
            <a:stCxn id="8" idx="3"/>
            <a:endCxn id="15" idx="1"/>
          </p:cNvCxnSpPr>
          <p:nvPr/>
        </p:nvCxnSpPr>
        <p:spPr>
          <a:xfrm>
            <a:off x="7597447" y="2455233"/>
            <a:ext cx="1707340" cy="239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33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 smtClean="0"/>
              <a:t>Складові проекту</a:t>
            </a:r>
            <a:endParaRPr lang="en-US" sz="6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38" y="3424155"/>
            <a:ext cx="11451721" cy="32589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Прямоугольник 5"/>
          <p:cNvSpPr/>
          <p:nvPr/>
        </p:nvSpPr>
        <p:spPr>
          <a:xfrm>
            <a:off x="842427" y="2180164"/>
            <a:ext cx="105071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dirty="0" smtClean="0">
                <a:latin typeface="Consolas" panose="020B0609020204030204" pitchFamily="49" charset="0"/>
              </a:rPr>
              <a:t>Мій </a:t>
            </a:r>
            <a:r>
              <a:rPr lang="uk-UA" sz="2000" dirty="0" smtClean="0">
                <a:latin typeface="Consolas" panose="020B0609020204030204" pitchFamily="49" charset="0"/>
              </a:rPr>
              <a:t>проект складається з 2 частин, перша частина – це </a:t>
            </a:r>
            <a:r>
              <a:rPr lang="en-US" sz="2000" dirty="0" smtClean="0">
                <a:latin typeface="Consolas" panose="020B0609020204030204" pitchFamily="49" charset="0"/>
              </a:rPr>
              <a:t>8</a:t>
            </a:r>
            <a:r>
              <a:rPr lang="uk-UA" sz="2000" dirty="0" smtClean="0">
                <a:latin typeface="Consolas" panose="020B0609020204030204" pitchFamily="49" charset="0"/>
              </a:rPr>
              <a:t> послідовно з’єднаних матриць. Підключення матриць зроблено наступним чином:</a:t>
            </a:r>
            <a:r>
              <a:rPr lang="en-US" sz="2000" dirty="0" smtClean="0">
                <a:latin typeface="Consolas" panose="020B0609020204030204" pitchFamily="49" charset="0"/>
              </a:rPr>
              <a:t> VCC-5V;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GND-GND; DIN-~11; CS-~9; CLK-13;</a:t>
            </a:r>
            <a:endParaRPr 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98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/>
              <a:t>Складові проекту</a:t>
            </a:r>
            <a:endParaRPr lang="en-US" sz="6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38" y="3508539"/>
            <a:ext cx="6731624" cy="31525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456" y="3447579"/>
            <a:ext cx="1785258" cy="3152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Прямоугольник 4"/>
          <p:cNvSpPr/>
          <p:nvPr/>
        </p:nvSpPr>
        <p:spPr>
          <a:xfrm>
            <a:off x="949338" y="2124140"/>
            <a:ext cx="104326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000" dirty="0" smtClean="0">
                <a:latin typeface="Consolas" panose="020B0609020204030204" pitchFamily="49" charset="0"/>
              </a:rPr>
              <a:t>Друга </a:t>
            </a:r>
            <a:r>
              <a:rPr lang="uk-UA" sz="2000" dirty="0">
                <a:latin typeface="Consolas" panose="020B0609020204030204" pitchFamily="49" charset="0"/>
              </a:rPr>
              <a:t>частина – це </a:t>
            </a:r>
            <a:r>
              <a:rPr lang="en-US" sz="2000" dirty="0" err="1" smtClean="0">
                <a:latin typeface="Consolas" panose="020B0609020204030204" pitchFamily="49" charset="0"/>
              </a:rPr>
              <a:t>Rfid</a:t>
            </a:r>
            <a:r>
              <a:rPr lang="uk-UA" sz="2000" dirty="0" smtClean="0">
                <a:latin typeface="Consolas" panose="020B0609020204030204" pitchFamily="49" charset="0"/>
              </a:rPr>
              <a:t> модуль, який ми підключали не за допомогою </a:t>
            </a:r>
            <a:r>
              <a:rPr lang="uk-UA" sz="2000" dirty="0" err="1" smtClean="0">
                <a:latin typeface="Consolas" panose="020B0609020204030204" pitchFamily="49" charset="0"/>
              </a:rPr>
              <a:t>пінів</a:t>
            </a:r>
            <a:r>
              <a:rPr lang="uk-UA" sz="2000" dirty="0" smtClean="0">
                <a:latin typeface="Consolas" panose="020B0609020204030204" pitchFamily="49" charset="0"/>
              </a:rPr>
              <a:t>, а за допомоги </a:t>
            </a:r>
            <a:r>
              <a:rPr lang="en-US" sz="2000" dirty="0" smtClean="0">
                <a:latin typeface="Consolas" panose="020B0609020204030204" pitchFamily="49" charset="0"/>
              </a:rPr>
              <a:t>ICSP, </a:t>
            </a:r>
            <a:r>
              <a:rPr lang="uk-UA" sz="2000" dirty="0" smtClean="0">
                <a:latin typeface="Consolas" panose="020B0609020204030204" pitchFamily="49" charset="0"/>
              </a:rPr>
              <a:t>оскільки багато </a:t>
            </a:r>
            <a:r>
              <a:rPr lang="uk-UA" sz="2000" dirty="0" err="1" smtClean="0">
                <a:latin typeface="Consolas" panose="020B0609020204030204" pitchFamily="49" charset="0"/>
              </a:rPr>
              <a:t>пінів</a:t>
            </a:r>
            <a:r>
              <a:rPr lang="uk-UA" sz="2000" dirty="0" smtClean="0">
                <a:latin typeface="Consolas" panose="020B0609020204030204" pitchFamily="49" charset="0"/>
              </a:rPr>
              <a:t> було зайнято при підключенні матриць. Саме підключення виглядає таким чином: </a:t>
            </a:r>
            <a:r>
              <a:rPr lang="en-US" sz="2000" dirty="0" smtClean="0">
                <a:latin typeface="Consolas" panose="020B0609020204030204" pitchFamily="49" charset="0"/>
              </a:rPr>
              <a:t>RST-5; SDA(SS)-4; MOSI-ISCP4; MISO-ISCP1; SCK3-ICSP3;</a:t>
            </a:r>
            <a:endParaRPr 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5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 smtClean="0"/>
              <a:t>Код та його </a:t>
            </a:r>
            <a:r>
              <a:rPr lang="uk-UA" sz="6000" dirty="0" err="1" smtClean="0"/>
              <a:t>цікавинки</a:t>
            </a:r>
            <a:endParaRPr lang="en-US" sz="60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413759" y="5048928"/>
            <a:ext cx="842119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Consolas" panose="020B0609020204030204" pitchFamily="49" charset="0"/>
              </a:rPr>
              <a:t>Третя проблема була під час того, як ми дороблювали наш проект. </a:t>
            </a:r>
            <a:r>
              <a:rPr lang="uk-UA" dirty="0">
                <a:latin typeface="Consolas" panose="020B0609020204030204" pitchFamily="49" charset="0"/>
              </a:rPr>
              <a:t>Я</a:t>
            </a:r>
            <a:r>
              <a:rPr lang="uk-UA" dirty="0" smtClean="0">
                <a:latin typeface="Consolas" panose="020B0609020204030204" pitchFamily="49" charset="0"/>
              </a:rPr>
              <a:t> дійшов </a:t>
            </a:r>
            <a:r>
              <a:rPr lang="uk-UA" dirty="0" smtClean="0">
                <a:latin typeface="Consolas" panose="020B0609020204030204" pitchFamily="49" charset="0"/>
              </a:rPr>
              <a:t>до того моменту, коли у </a:t>
            </a:r>
            <a:r>
              <a:rPr lang="uk-UA" dirty="0" smtClean="0">
                <a:latin typeface="Consolas" panose="020B0609020204030204" pitchFamily="49" charset="0"/>
              </a:rPr>
              <a:t>мене </a:t>
            </a:r>
            <a:r>
              <a:rPr lang="uk-UA" dirty="0" smtClean="0">
                <a:latin typeface="Consolas" panose="020B0609020204030204" pitchFamily="49" charset="0"/>
              </a:rPr>
              <a:t>почав працювати </a:t>
            </a:r>
            <a:r>
              <a:rPr lang="uk-UA" dirty="0">
                <a:latin typeface="Consolas" panose="020B0609020204030204" pitchFamily="49" charset="0"/>
              </a:rPr>
              <a:t>біжучий </a:t>
            </a:r>
            <a:r>
              <a:rPr lang="uk-UA" dirty="0" smtClean="0">
                <a:latin typeface="Consolas" panose="020B0609020204030204" pitchFamily="49" charset="0"/>
              </a:rPr>
              <a:t>рядок, але у нього була проблема, пов’язана з тим, що кожна матриця мала неправильне направлення, із-за чого їм потрібно було вручну задавати напрям за допомоги команди </a:t>
            </a:r>
            <a:r>
              <a:rPr lang="en-US" dirty="0" err="1" smtClean="0">
                <a:latin typeface="Consolas" panose="020B0609020204030204" pitchFamily="49" charset="0"/>
              </a:rPr>
              <a:t>matrix.setRotation</a:t>
            </a:r>
            <a:r>
              <a:rPr lang="en-US" dirty="0" smtClean="0"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614" y="3509554"/>
            <a:ext cx="2758679" cy="3078747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14" y="2284557"/>
            <a:ext cx="2758679" cy="948726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3413759" y="2284557"/>
            <a:ext cx="84211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Consolas" panose="020B0609020204030204" pitchFamily="49" charset="0"/>
              </a:rPr>
              <a:t>Перша проблема </a:t>
            </a:r>
            <a:r>
              <a:rPr lang="uk-UA" dirty="0" smtClean="0">
                <a:latin typeface="Consolas" panose="020B0609020204030204" pitchFamily="49" charset="0"/>
              </a:rPr>
              <a:t>мого </a:t>
            </a:r>
            <a:r>
              <a:rPr lang="uk-UA" dirty="0" smtClean="0">
                <a:latin typeface="Consolas" panose="020B0609020204030204" pitchFamily="49" charset="0"/>
              </a:rPr>
              <a:t>проекту була на початку його створення і була пов’язана з тим, що спочатку </a:t>
            </a:r>
            <a:r>
              <a:rPr lang="uk-UA" dirty="0" smtClean="0">
                <a:latin typeface="Consolas" panose="020B0609020204030204" pitchFamily="49" charset="0"/>
              </a:rPr>
              <a:t>я працював </a:t>
            </a:r>
            <a:r>
              <a:rPr lang="uk-UA" dirty="0" smtClean="0">
                <a:latin typeface="Consolas" panose="020B0609020204030204" pitchFamily="49" charset="0"/>
              </a:rPr>
              <a:t>з бібліотекою </a:t>
            </a:r>
            <a:r>
              <a:rPr lang="en-US" dirty="0" err="1" smtClean="0">
                <a:latin typeface="Consolas" panose="020B0609020204030204" pitchFamily="49" charset="0"/>
              </a:rPr>
              <a:t>Adafruit_GFX</a:t>
            </a:r>
            <a:r>
              <a:rPr lang="uk-UA" dirty="0" smtClean="0">
                <a:latin typeface="Consolas" panose="020B0609020204030204" pitchFamily="49" charset="0"/>
              </a:rPr>
              <a:t>, але як </a:t>
            </a:r>
            <a:r>
              <a:rPr lang="uk-UA" dirty="0" smtClean="0">
                <a:latin typeface="Consolas" panose="020B0609020204030204" pitchFamily="49" charset="0"/>
              </a:rPr>
              <a:t>я </a:t>
            </a:r>
            <a:r>
              <a:rPr lang="uk-UA" dirty="0" smtClean="0">
                <a:latin typeface="Consolas" panose="020B0609020204030204" pitchFamily="49" charset="0"/>
              </a:rPr>
              <a:t>не </a:t>
            </a:r>
            <a:r>
              <a:rPr lang="uk-UA" dirty="0" smtClean="0">
                <a:latin typeface="Consolas" panose="020B0609020204030204" pitchFamily="49" charset="0"/>
              </a:rPr>
              <a:t>пробував, я </a:t>
            </a:r>
            <a:r>
              <a:rPr lang="uk-UA" dirty="0" smtClean="0">
                <a:latin typeface="Consolas" panose="020B0609020204030204" pitchFamily="49" charset="0"/>
              </a:rPr>
              <a:t>не </a:t>
            </a:r>
            <a:r>
              <a:rPr lang="uk-UA" dirty="0" smtClean="0">
                <a:latin typeface="Consolas" panose="020B0609020204030204" pitchFamily="49" charset="0"/>
              </a:rPr>
              <a:t>зміг </a:t>
            </a:r>
            <a:r>
              <a:rPr lang="uk-UA" dirty="0" smtClean="0">
                <a:latin typeface="Consolas" panose="020B0609020204030204" pitchFamily="49" charset="0"/>
              </a:rPr>
              <a:t>знайти проблему в нашому проекті.</a:t>
            </a:r>
            <a:endParaRPr lang="en-US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3413758" y="3528243"/>
            <a:ext cx="842119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dirty="0" smtClean="0">
                <a:latin typeface="Consolas" panose="020B0609020204030204" pitchFamily="49" charset="0"/>
              </a:rPr>
              <a:t>Другою була дуже важка проблема, пов’язана з драйверами, які підтримували підключення комп’ютеру з платою через порт, на цю проблему </a:t>
            </a:r>
            <a:r>
              <a:rPr lang="uk-UA" dirty="0" smtClean="0">
                <a:latin typeface="Consolas" panose="020B0609020204030204" pitchFamily="49" charset="0"/>
              </a:rPr>
              <a:t>я </a:t>
            </a:r>
            <a:r>
              <a:rPr lang="uk-UA" dirty="0" err="1" smtClean="0">
                <a:latin typeface="Consolas" panose="020B0609020204030204" pitchFamily="49" charset="0"/>
              </a:rPr>
              <a:t>витратв</a:t>
            </a:r>
            <a:r>
              <a:rPr lang="uk-UA" dirty="0" smtClean="0">
                <a:latin typeface="Consolas" panose="020B0609020204030204" pitchFamily="49" charset="0"/>
              </a:rPr>
              <a:t> </a:t>
            </a:r>
            <a:r>
              <a:rPr lang="uk-UA" dirty="0" smtClean="0">
                <a:latin typeface="Consolas" panose="020B0609020204030204" pitchFamily="49" charset="0"/>
              </a:rPr>
              <a:t>найбільше часу, оскільки ні відео, ні пояснень в інтернеті на цю тему майже не було, але </a:t>
            </a:r>
            <a:r>
              <a:rPr lang="uk-UA" dirty="0" smtClean="0">
                <a:latin typeface="Consolas" panose="020B0609020204030204" pitchFamily="49" charset="0"/>
              </a:rPr>
              <a:t>все ж таки по відео я виправив </a:t>
            </a:r>
            <a:r>
              <a:rPr lang="uk-UA" dirty="0" smtClean="0">
                <a:latin typeface="Consolas" panose="020B0609020204030204" pitchFamily="49" charset="0"/>
              </a:rPr>
              <a:t>проблему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3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sz="6000" dirty="0" smtClean="0"/>
              <a:t>Як </a:t>
            </a:r>
            <a:r>
              <a:rPr lang="uk-UA" sz="6000" dirty="0" smtClean="0"/>
              <a:t>виглядає </a:t>
            </a:r>
            <a:r>
              <a:rPr lang="uk-UA" sz="6000" dirty="0" smtClean="0"/>
              <a:t>проект</a:t>
            </a:r>
            <a:endParaRPr lang="en-US" sz="6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37" y="2177143"/>
            <a:ext cx="5880868" cy="441524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63" y="2050868"/>
            <a:ext cx="3756219" cy="466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88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2124082"/>
            <a:ext cx="10561418" cy="1468800"/>
          </a:xfrm>
        </p:spPr>
        <p:txBody>
          <a:bodyPr/>
          <a:lstStyle/>
          <a:p>
            <a:pPr algn="ctr"/>
            <a:r>
              <a:rPr lang="uk-UA" sz="7200" dirty="0" smtClean="0"/>
              <a:t>ДЯКУЄМО ЗА УВАГУ</a:t>
            </a:r>
            <a:endParaRPr lang="en-US" sz="72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891349" y="6858000"/>
            <a:ext cx="10561418" cy="43395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9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Цитаты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Цитаты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TM03457503[[fn=Цитаты]]</Template>
  <TotalTime>601</TotalTime>
  <Words>352</Words>
  <Application>Microsoft Office PowerPoint</Application>
  <PresentationFormat>Широкоэкранный</PresentationFormat>
  <Paragraphs>20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Century Gothic</vt:lpstr>
      <vt:lpstr>Consolas</vt:lpstr>
      <vt:lpstr>Wingdings 2</vt:lpstr>
      <vt:lpstr>Цитаты</vt:lpstr>
      <vt:lpstr>ELyceum</vt:lpstr>
      <vt:lpstr>Основна ідея проекту </vt:lpstr>
      <vt:lpstr>Складові проекту</vt:lpstr>
      <vt:lpstr>Складові проекту</vt:lpstr>
      <vt:lpstr>Складові проекту</vt:lpstr>
      <vt:lpstr>Код та його цікавинки</vt:lpstr>
      <vt:lpstr>Як виглядає проект</vt:lpstr>
      <vt:lpstr>ДЯКУЄМО ЗА УВАГУ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LED матриця та Rfid модуль</dc:title>
  <dc:creator>Roma</dc:creator>
  <cp:lastModifiedBy>Roma</cp:lastModifiedBy>
  <cp:revision>22</cp:revision>
  <dcterms:created xsi:type="dcterms:W3CDTF">2021-11-24T21:03:18Z</dcterms:created>
  <dcterms:modified xsi:type="dcterms:W3CDTF">2022-02-23T13:55:44Z</dcterms:modified>
</cp:coreProperties>
</file>

<file path=docProps/thumbnail.jpeg>
</file>